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2645C-97BC-C06A-FF34-7269A5A17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FB88C-8389-0171-F801-763791DF5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348BE-DF61-2FD7-D64E-1B32A0557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ABA3-7F32-4D88-9E48-00337C5D489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44C83-04B0-7F30-1293-BEDFA23B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C9E39-2789-80AF-A1AC-7EA53198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871C-CD8E-4BA1-AFBA-AAD08F4D9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13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A671-E6CE-EE7C-26ED-A4C02E66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713166-FAD0-7E93-B8CA-0AA34A568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6EA23-36FA-4D74-B001-DAEAC4F23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ABA3-7F32-4D88-9E48-00337C5D489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675B1-2745-87B1-521F-388328892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4E029-6F68-B430-8389-4183008C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871C-CD8E-4BA1-AFBA-AAD08F4D9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18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3470B3-AD2C-13BB-D47F-BA0C89682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62B14-56FA-0539-7B2A-DBCFA3A7D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19270-4739-59FE-1562-8FCCF000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ABA3-7F32-4D88-9E48-00337C5D489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DEC5C-5C61-A0EC-991A-440D46DEB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583DB-5438-24FF-B80F-34AF133D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871C-CD8E-4BA1-AFBA-AAD08F4D9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38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84E48-531A-BE5B-54B0-FFC2BB12E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5C257-D81E-03F5-F5C0-574DAD9C5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ED677-0108-DDAE-BEF7-A48225B61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ABA3-7F32-4D88-9E48-00337C5D489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8DD7C-A9B3-84E0-E2F5-772D3BD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AAA9B-D7D2-BE3E-9898-BE4EBF96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871C-CD8E-4BA1-AFBA-AAD08F4D9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00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0C2F6-CE19-32D0-40E4-33B23381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D01E-0C69-40B2-42F0-F32874AEF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37471-F25A-420D-3F10-F14116C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ABA3-7F32-4D88-9E48-00337C5D489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03A7B-4F23-A600-42FA-D5970D5BA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888B7-685A-7704-D364-BB8A6003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871C-CD8E-4BA1-AFBA-AAD08F4D9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03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4C404-48F3-ED20-1213-9C91A35A4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37684-BC09-8764-A1D0-CCE8572C0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2549C-6CB2-CF3C-A8E7-9133A73C8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20DE0-B42A-2BA2-4070-26B992DA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ABA3-7F32-4D88-9E48-00337C5D489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5262F-D47B-8999-AE83-E35D26620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C36D5-C05E-3316-9131-7E129040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871C-CD8E-4BA1-AFBA-AAD08F4D9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50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7FF24-C208-5434-82A0-5E4322D5C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7F12D-1B0F-E6F3-E483-8C7FDF53C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8B9FB-63B8-869B-4FA0-EF33F9F68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F973AD-473D-0236-0F63-FB87F5167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8A5CD6-F1D2-2EFB-F337-C146D02EA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D760C9-B01A-EB0A-8F62-742E2495C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ABA3-7F32-4D88-9E48-00337C5D489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8BCCFA-C430-54A2-7610-4362DFF1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A90497-1C84-F6C8-6BE1-2F313E12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871C-CD8E-4BA1-AFBA-AAD08F4D9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36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4641B-FFCC-478C-9337-EF0BC1CBA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B8D81-F88D-1E97-4FF1-90FE01199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ABA3-7F32-4D88-9E48-00337C5D489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C0ABD-BA78-B891-4AFA-0BE2E148E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0726E-9ADB-5611-01CA-BB72CA4AD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871C-CD8E-4BA1-AFBA-AAD08F4D9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56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A21D34-9D5E-6BC8-C451-3DDA9508E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ABA3-7F32-4D88-9E48-00337C5D489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0FDC3C-2170-5B29-3035-B995F41C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DF5E8-A62E-F338-C7B0-0012B525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871C-CD8E-4BA1-AFBA-AAD08F4D9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09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E3C4-9820-708B-134A-DC5858F33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1E596-3399-2237-3977-B63AFD8EF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576092-7BDF-0779-A17F-BFB6BD268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01F19-7409-5D45-757A-6CDF1FD53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ABA3-7F32-4D88-9E48-00337C5D489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8114C-2A2F-352B-3A37-EA1EE199F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EDB6D-5DAB-8E62-EFCE-2CCC8343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871C-CD8E-4BA1-AFBA-AAD08F4D9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82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FD5A-6604-F343-09C9-CA73258ED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FB0F6-F92B-020E-22F7-34BF68F3C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EBA64-5DBB-BCDF-8CFE-8CD8ED0DA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66179-129D-0DDF-E1A5-D938A5F83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ABA3-7F32-4D88-9E48-00337C5D489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24DCA-1A99-271A-3B28-4D1FD59C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0A3E1-8CF3-F6AE-0C87-51D2AB775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871C-CD8E-4BA1-AFBA-AAD08F4D9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41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73BD1-6089-3F3D-7983-3283FFBB3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D60D8-CE3C-98D5-906C-3E53B9C0E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58CAE-EF22-EA48-5725-0574FD8E6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BEABA3-7F32-4D88-9E48-00337C5D4899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123A9-F34E-2B41-B8F3-8EE3638F2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D72E7-5633-2333-BFBD-9C1CD3A40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8E871C-CD8E-4BA1-AFBA-AAD08F4D9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34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F359677-6547-4AEF-BE61-1F6350998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7575" y="0"/>
            <a:ext cx="10345003" cy="6858000"/>
          </a:xfrm>
          <a:custGeom>
            <a:avLst/>
            <a:gdLst>
              <a:gd name="connsiteX0" fmla="*/ 7551973 w 9174595"/>
              <a:gd name="connsiteY0" fmla="*/ 0 h 6858000"/>
              <a:gd name="connsiteX1" fmla="*/ 5634635 w 9174595"/>
              <a:gd name="connsiteY1" fmla="*/ 0 h 6858000"/>
              <a:gd name="connsiteX2" fmla="*/ 5550590 w 9174595"/>
              <a:gd name="connsiteY2" fmla="*/ 0 h 6858000"/>
              <a:gd name="connsiteX3" fmla="*/ 5480986 w 9174595"/>
              <a:gd name="connsiteY3" fmla="*/ 0 h 6858000"/>
              <a:gd name="connsiteX4" fmla="*/ 4886240 w 9174595"/>
              <a:gd name="connsiteY4" fmla="*/ 0 h 6858000"/>
              <a:gd name="connsiteX5" fmla="*/ 4816638 w 9174595"/>
              <a:gd name="connsiteY5" fmla="*/ 0 h 6858000"/>
              <a:gd name="connsiteX6" fmla="*/ 4357958 w 9174595"/>
              <a:gd name="connsiteY6" fmla="*/ 0 h 6858000"/>
              <a:gd name="connsiteX7" fmla="*/ 4288354 w 9174595"/>
              <a:gd name="connsiteY7" fmla="*/ 0 h 6858000"/>
              <a:gd name="connsiteX8" fmla="*/ 3693608 w 9174595"/>
              <a:gd name="connsiteY8" fmla="*/ 0 h 6858000"/>
              <a:gd name="connsiteX9" fmla="*/ 3624006 w 9174595"/>
              <a:gd name="connsiteY9" fmla="*/ 0 h 6858000"/>
              <a:gd name="connsiteX10" fmla="*/ 3276448 w 9174595"/>
              <a:gd name="connsiteY10" fmla="*/ 0 h 6858000"/>
              <a:gd name="connsiteX11" fmla="*/ 1622622 w 9174595"/>
              <a:gd name="connsiteY11" fmla="*/ 0 h 6858000"/>
              <a:gd name="connsiteX12" fmla="*/ 1600504 w 9174595"/>
              <a:gd name="connsiteY12" fmla="*/ 14997 h 6858000"/>
              <a:gd name="connsiteX13" fmla="*/ 0 w 9174595"/>
              <a:gd name="connsiteY13" fmla="*/ 3621656 h 6858000"/>
              <a:gd name="connsiteX14" fmla="*/ 1873886 w 9174595"/>
              <a:gd name="connsiteY14" fmla="*/ 6374814 h 6858000"/>
              <a:gd name="connsiteX15" fmla="*/ 2390406 w 9174595"/>
              <a:gd name="connsiteY15" fmla="*/ 6780599 h 6858000"/>
              <a:gd name="connsiteX16" fmla="*/ 2502136 w 9174595"/>
              <a:gd name="connsiteY16" fmla="*/ 6858000 h 6858000"/>
              <a:gd name="connsiteX17" fmla="*/ 3276448 w 9174595"/>
              <a:gd name="connsiteY17" fmla="*/ 6858000 h 6858000"/>
              <a:gd name="connsiteX18" fmla="*/ 3624006 w 9174595"/>
              <a:gd name="connsiteY18" fmla="*/ 6858000 h 6858000"/>
              <a:gd name="connsiteX19" fmla="*/ 3693608 w 9174595"/>
              <a:gd name="connsiteY19" fmla="*/ 6858000 h 6858000"/>
              <a:gd name="connsiteX20" fmla="*/ 4288354 w 9174595"/>
              <a:gd name="connsiteY20" fmla="*/ 6858000 h 6858000"/>
              <a:gd name="connsiteX21" fmla="*/ 4357958 w 9174595"/>
              <a:gd name="connsiteY21" fmla="*/ 6858000 h 6858000"/>
              <a:gd name="connsiteX22" fmla="*/ 4816638 w 9174595"/>
              <a:gd name="connsiteY22" fmla="*/ 6858000 h 6858000"/>
              <a:gd name="connsiteX23" fmla="*/ 4886240 w 9174595"/>
              <a:gd name="connsiteY23" fmla="*/ 6858000 h 6858000"/>
              <a:gd name="connsiteX24" fmla="*/ 5480986 w 9174595"/>
              <a:gd name="connsiteY24" fmla="*/ 6858000 h 6858000"/>
              <a:gd name="connsiteX25" fmla="*/ 5550590 w 9174595"/>
              <a:gd name="connsiteY25" fmla="*/ 6858000 h 6858000"/>
              <a:gd name="connsiteX26" fmla="*/ 5634635 w 9174595"/>
              <a:gd name="connsiteY26" fmla="*/ 6858000 h 6858000"/>
              <a:gd name="connsiteX27" fmla="*/ 6672460 w 9174595"/>
              <a:gd name="connsiteY27" fmla="*/ 6858000 h 6858000"/>
              <a:gd name="connsiteX28" fmla="*/ 6784188 w 9174595"/>
              <a:gd name="connsiteY28" fmla="*/ 6780599 h 6858000"/>
              <a:gd name="connsiteX29" fmla="*/ 7300708 w 9174595"/>
              <a:gd name="connsiteY29" fmla="*/ 6374814 h 6858000"/>
              <a:gd name="connsiteX30" fmla="*/ 9174595 w 9174595"/>
              <a:gd name="connsiteY30" fmla="*/ 3621656 h 6858000"/>
              <a:gd name="connsiteX31" fmla="*/ 7574092 w 9174595"/>
              <a:gd name="connsiteY3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74595" h="6858000">
                <a:moveTo>
                  <a:pt x="7551973" y="0"/>
                </a:moveTo>
                <a:lnTo>
                  <a:pt x="5634635" y="0"/>
                </a:lnTo>
                <a:lnTo>
                  <a:pt x="5550590" y="0"/>
                </a:lnTo>
                <a:lnTo>
                  <a:pt x="5480986" y="0"/>
                </a:lnTo>
                <a:lnTo>
                  <a:pt x="4886240" y="0"/>
                </a:lnTo>
                <a:lnTo>
                  <a:pt x="4816638" y="0"/>
                </a:lnTo>
                <a:lnTo>
                  <a:pt x="4357958" y="0"/>
                </a:lnTo>
                <a:lnTo>
                  <a:pt x="4288354" y="0"/>
                </a:lnTo>
                <a:lnTo>
                  <a:pt x="3693608" y="0"/>
                </a:lnTo>
                <a:lnTo>
                  <a:pt x="3624006" y="0"/>
                </a:lnTo>
                <a:lnTo>
                  <a:pt x="3276448" y="0"/>
                </a:lnTo>
                <a:lnTo>
                  <a:pt x="1622622" y="0"/>
                </a:lnTo>
                <a:lnTo>
                  <a:pt x="1600504" y="14997"/>
                </a:lnTo>
                <a:cubicBezTo>
                  <a:pt x="573594" y="754641"/>
                  <a:pt x="0" y="2093192"/>
                  <a:pt x="0" y="3621656"/>
                </a:cubicBezTo>
                <a:cubicBezTo>
                  <a:pt x="0" y="4969131"/>
                  <a:pt x="928496" y="5602839"/>
                  <a:pt x="1873886" y="6374814"/>
                </a:cubicBezTo>
                <a:cubicBezTo>
                  <a:pt x="2046046" y="6515397"/>
                  <a:pt x="2216632" y="6653108"/>
                  <a:pt x="2390406" y="6780599"/>
                </a:cubicBezTo>
                <a:lnTo>
                  <a:pt x="2502136" y="6858000"/>
                </a:lnTo>
                <a:lnTo>
                  <a:pt x="3276448" y="6858000"/>
                </a:lnTo>
                <a:lnTo>
                  <a:pt x="3624006" y="6858000"/>
                </a:lnTo>
                <a:lnTo>
                  <a:pt x="3693608" y="6858000"/>
                </a:lnTo>
                <a:lnTo>
                  <a:pt x="4288354" y="6858000"/>
                </a:lnTo>
                <a:lnTo>
                  <a:pt x="4357958" y="6858000"/>
                </a:lnTo>
                <a:lnTo>
                  <a:pt x="4816638" y="6858000"/>
                </a:lnTo>
                <a:lnTo>
                  <a:pt x="4886240" y="6858000"/>
                </a:lnTo>
                <a:lnTo>
                  <a:pt x="5480986" y="6858000"/>
                </a:lnTo>
                <a:lnTo>
                  <a:pt x="5550590" y="6858000"/>
                </a:lnTo>
                <a:lnTo>
                  <a:pt x="5634635" y="6858000"/>
                </a:lnTo>
                <a:lnTo>
                  <a:pt x="6672460" y="6858000"/>
                </a:lnTo>
                <a:lnTo>
                  <a:pt x="6784188" y="6780599"/>
                </a:lnTo>
                <a:cubicBezTo>
                  <a:pt x="6957963" y="6653108"/>
                  <a:pt x="7128548" y="6515397"/>
                  <a:pt x="7300708" y="6374814"/>
                </a:cubicBezTo>
                <a:cubicBezTo>
                  <a:pt x="8246100" y="5602839"/>
                  <a:pt x="9174595" y="4969131"/>
                  <a:pt x="9174595" y="3621656"/>
                </a:cubicBezTo>
                <a:cubicBezTo>
                  <a:pt x="9174595" y="2093192"/>
                  <a:pt x="8601001" y="754641"/>
                  <a:pt x="7574092" y="1499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03EB81F-53EA-4ACC-A424-38FB58A73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E7A830E-EB82-4D23-B515-44E41D564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7625" y="0"/>
            <a:ext cx="2209181" cy="6858000"/>
          </a:xfrm>
          <a:custGeom>
            <a:avLst/>
            <a:gdLst>
              <a:gd name="connsiteX0" fmla="*/ 955085 w 2209181"/>
              <a:gd name="connsiteY0" fmla="*/ 0 h 6858000"/>
              <a:gd name="connsiteX1" fmla="*/ 937727 w 2209181"/>
              <a:gd name="connsiteY1" fmla="*/ 0 h 6858000"/>
              <a:gd name="connsiteX2" fmla="*/ 963738 w 2209181"/>
              <a:gd name="connsiteY2" fmla="*/ 24346 h 6858000"/>
              <a:gd name="connsiteX3" fmla="*/ 2184004 w 2209181"/>
              <a:gd name="connsiteY3" fmla="*/ 3809420 h 6858000"/>
              <a:gd name="connsiteX4" fmla="*/ 218679 w 2209181"/>
              <a:gd name="connsiteY4" fmla="*/ 6681644 h 6858000"/>
              <a:gd name="connsiteX5" fmla="*/ 0 w 2209181"/>
              <a:gd name="connsiteY5" fmla="*/ 6858000 h 6858000"/>
              <a:gd name="connsiteX6" fmla="*/ 19349 w 2209181"/>
              <a:gd name="connsiteY6" fmla="*/ 6858000 h 6858000"/>
              <a:gd name="connsiteX7" fmla="*/ 236958 w 2209181"/>
              <a:gd name="connsiteY7" fmla="*/ 6682507 h 6858000"/>
              <a:gd name="connsiteX8" fmla="*/ 2202283 w 2209181"/>
              <a:gd name="connsiteY8" fmla="*/ 3810283 h 6858000"/>
              <a:gd name="connsiteX9" fmla="*/ 982018 w 2209181"/>
              <a:gd name="connsiteY9" fmla="*/ 2521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181" h="6858000">
                <a:moveTo>
                  <a:pt x="955085" y="0"/>
                </a:moveTo>
                <a:lnTo>
                  <a:pt x="937727" y="0"/>
                </a:lnTo>
                <a:lnTo>
                  <a:pt x="963738" y="24346"/>
                </a:lnTo>
                <a:cubicBezTo>
                  <a:pt x="1818009" y="885455"/>
                  <a:pt x="2251801" y="2269402"/>
                  <a:pt x="2184004" y="3809420"/>
                </a:cubicBezTo>
                <a:cubicBezTo>
                  <a:pt x="2120250" y="5257592"/>
                  <a:pt x="1181008" y="5895709"/>
                  <a:pt x="218679" y="6681644"/>
                </a:cubicBezTo>
                <a:lnTo>
                  <a:pt x="0" y="6858000"/>
                </a:lnTo>
                <a:lnTo>
                  <a:pt x="19349" y="6858000"/>
                </a:lnTo>
                <a:lnTo>
                  <a:pt x="236958" y="6682507"/>
                </a:lnTo>
                <a:cubicBezTo>
                  <a:pt x="1199288" y="5896573"/>
                  <a:pt x="2138530" y="5258455"/>
                  <a:pt x="2202283" y="3810283"/>
                </a:cubicBezTo>
                <a:cubicBezTo>
                  <a:pt x="2270080" y="2270266"/>
                  <a:pt x="1836289" y="886318"/>
                  <a:pt x="982018" y="2521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Picture 6" descr="A paper with text on it&#10;&#10;Description automatically generated">
            <a:extLst>
              <a:ext uri="{FF2B5EF4-FFF2-40B4-BE49-F238E27FC236}">
                <a16:creationId xmlns:a16="http://schemas.microsoft.com/office/drawing/2014/main" id="{72A419EA-54D7-842D-5E5F-5A2D8CC5A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09" y="250534"/>
            <a:ext cx="4910728" cy="6356932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15AACE5-C50C-49EE-BD63-88D28D469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311BE2A-DAA1-49F6-83F6-3D543B8EA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36349" y="0"/>
            <a:ext cx="2209181" cy="6858000"/>
          </a:xfrm>
          <a:custGeom>
            <a:avLst/>
            <a:gdLst>
              <a:gd name="connsiteX0" fmla="*/ 937727 w 2209181"/>
              <a:gd name="connsiteY0" fmla="*/ 0 h 6858000"/>
              <a:gd name="connsiteX1" fmla="*/ 955085 w 2209181"/>
              <a:gd name="connsiteY1" fmla="*/ 0 h 6858000"/>
              <a:gd name="connsiteX2" fmla="*/ 982018 w 2209181"/>
              <a:gd name="connsiteY2" fmla="*/ 25210 h 6858000"/>
              <a:gd name="connsiteX3" fmla="*/ 2202283 w 2209181"/>
              <a:gd name="connsiteY3" fmla="*/ 3810283 h 6858000"/>
              <a:gd name="connsiteX4" fmla="*/ 236958 w 2209181"/>
              <a:gd name="connsiteY4" fmla="*/ 6682507 h 6858000"/>
              <a:gd name="connsiteX5" fmla="*/ 19349 w 2209181"/>
              <a:gd name="connsiteY5" fmla="*/ 6858000 h 6858000"/>
              <a:gd name="connsiteX6" fmla="*/ 0 w 2209181"/>
              <a:gd name="connsiteY6" fmla="*/ 6858000 h 6858000"/>
              <a:gd name="connsiteX7" fmla="*/ 218679 w 2209181"/>
              <a:gd name="connsiteY7" fmla="*/ 6681644 h 6858000"/>
              <a:gd name="connsiteX8" fmla="*/ 2184004 w 2209181"/>
              <a:gd name="connsiteY8" fmla="*/ 3809420 h 6858000"/>
              <a:gd name="connsiteX9" fmla="*/ 963738 w 2209181"/>
              <a:gd name="connsiteY9" fmla="*/ 243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181" h="6858000">
                <a:moveTo>
                  <a:pt x="937727" y="0"/>
                </a:moveTo>
                <a:lnTo>
                  <a:pt x="955085" y="0"/>
                </a:lnTo>
                <a:lnTo>
                  <a:pt x="982018" y="25210"/>
                </a:lnTo>
                <a:cubicBezTo>
                  <a:pt x="1836289" y="886318"/>
                  <a:pt x="2270080" y="2270266"/>
                  <a:pt x="2202283" y="3810283"/>
                </a:cubicBezTo>
                <a:cubicBezTo>
                  <a:pt x="2138530" y="5258455"/>
                  <a:pt x="1199288" y="5896573"/>
                  <a:pt x="236958" y="6682507"/>
                </a:cubicBezTo>
                <a:lnTo>
                  <a:pt x="19349" y="6858000"/>
                </a:lnTo>
                <a:lnTo>
                  <a:pt x="0" y="6858000"/>
                </a:lnTo>
                <a:lnTo>
                  <a:pt x="218679" y="6681644"/>
                </a:lnTo>
                <a:cubicBezTo>
                  <a:pt x="1181008" y="5895709"/>
                  <a:pt x="2120250" y="5257592"/>
                  <a:pt x="2184004" y="3809420"/>
                </a:cubicBezTo>
                <a:cubicBezTo>
                  <a:pt x="2251801" y="2269402"/>
                  <a:pt x="1818009" y="885455"/>
                  <a:pt x="963738" y="24346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person with a black shirt&#10;&#10;Description automatically generated with medium confidence">
            <a:extLst>
              <a:ext uri="{FF2B5EF4-FFF2-40B4-BE49-F238E27FC236}">
                <a16:creationId xmlns:a16="http://schemas.microsoft.com/office/drawing/2014/main" id="{72D5D6EB-B4E2-1EC7-712E-8AD99206E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67" y="250534"/>
            <a:ext cx="4910728" cy="635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8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8DF99C-9670-45C5-B550-DB5CD0689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F18D71-6A26-068D-56DA-FBC7FD698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5DCB7D6-20F4-1D24-D3BB-46CBE70A3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7575" y="0"/>
            <a:ext cx="10345003" cy="6858000"/>
          </a:xfrm>
          <a:custGeom>
            <a:avLst/>
            <a:gdLst>
              <a:gd name="connsiteX0" fmla="*/ 7551973 w 9174595"/>
              <a:gd name="connsiteY0" fmla="*/ 0 h 6858000"/>
              <a:gd name="connsiteX1" fmla="*/ 5634635 w 9174595"/>
              <a:gd name="connsiteY1" fmla="*/ 0 h 6858000"/>
              <a:gd name="connsiteX2" fmla="*/ 5550590 w 9174595"/>
              <a:gd name="connsiteY2" fmla="*/ 0 h 6858000"/>
              <a:gd name="connsiteX3" fmla="*/ 5480986 w 9174595"/>
              <a:gd name="connsiteY3" fmla="*/ 0 h 6858000"/>
              <a:gd name="connsiteX4" fmla="*/ 4886240 w 9174595"/>
              <a:gd name="connsiteY4" fmla="*/ 0 h 6858000"/>
              <a:gd name="connsiteX5" fmla="*/ 4816638 w 9174595"/>
              <a:gd name="connsiteY5" fmla="*/ 0 h 6858000"/>
              <a:gd name="connsiteX6" fmla="*/ 4357958 w 9174595"/>
              <a:gd name="connsiteY6" fmla="*/ 0 h 6858000"/>
              <a:gd name="connsiteX7" fmla="*/ 4288354 w 9174595"/>
              <a:gd name="connsiteY7" fmla="*/ 0 h 6858000"/>
              <a:gd name="connsiteX8" fmla="*/ 3693608 w 9174595"/>
              <a:gd name="connsiteY8" fmla="*/ 0 h 6858000"/>
              <a:gd name="connsiteX9" fmla="*/ 3624006 w 9174595"/>
              <a:gd name="connsiteY9" fmla="*/ 0 h 6858000"/>
              <a:gd name="connsiteX10" fmla="*/ 3276448 w 9174595"/>
              <a:gd name="connsiteY10" fmla="*/ 0 h 6858000"/>
              <a:gd name="connsiteX11" fmla="*/ 1622622 w 9174595"/>
              <a:gd name="connsiteY11" fmla="*/ 0 h 6858000"/>
              <a:gd name="connsiteX12" fmla="*/ 1600504 w 9174595"/>
              <a:gd name="connsiteY12" fmla="*/ 14997 h 6858000"/>
              <a:gd name="connsiteX13" fmla="*/ 0 w 9174595"/>
              <a:gd name="connsiteY13" fmla="*/ 3621656 h 6858000"/>
              <a:gd name="connsiteX14" fmla="*/ 1873886 w 9174595"/>
              <a:gd name="connsiteY14" fmla="*/ 6374814 h 6858000"/>
              <a:gd name="connsiteX15" fmla="*/ 2390406 w 9174595"/>
              <a:gd name="connsiteY15" fmla="*/ 6780599 h 6858000"/>
              <a:gd name="connsiteX16" fmla="*/ 2502136 w 9174595"/>
              <a:gd name="connsiteY16" fmla="*/ 6858000 h 6858000"/>
              <a:gd name="connsiteX17" fmla="*/ 3276448 w 9174595"/>
              <a:gd name="connsiteY17" fmla="*/ 6858000 h 6858000"/>
              <a:gd name="connsiteX18" fmla="*/ 3624006 w 9174595"/>
              <a:gd name="connsiteY18" fmla="*/ 6858000 h 6858000"/>
              <a:gd name="connsiteX19" fmla="*/ 3693608 w 9174595"/>
              <a:gd name="connsiteY19" fmla="*/ 6858000 h 6858000"/>
              <a:gd name="connsiteX20" fmla="*/ 4288354 w 9174595"/>
              <a:gd name="connsiteY20" fmla="*/ 6858000 h 6858000"/>
              <a:gd name="connsiteX21" fmla="*/ 4357958 w 9174595"/>
              <a:gd name="connsiteY21" fmla="*/ 6858000 h 6858000"/>
              <a:gd name="connsiteX22" fmla="*/ 4816638 w 9174595"/>
              <a:gd name="connsiteY22" fmla="*/ 6858000 h 6858000"/>
              <a:gd name="connsiteX23" fmla="*/ 4886240 w 9174595"/>
              <a:gd name="connsiteY23" fmla="*/ 6858000 h 6858000"/>
              <a:gd name="connsiteX24" fmla="*/ 5480986 w 9174595"/>
              <a:gd name="connsiteY24" fmla="*/ 6858000 h 6858000"/>
              <a:gd name="connsiteX25" fmla="*/ 5550590 w 9174595"/>
              <a:gd name="connsiteY25" fmla="*/ 6858000 h 6858000"/>
              <a:gd name="connsiteX26" fmla="*/ 5634635 w 9174595"/>
              <a:gd name="connsiteY26" fmla="*/ 6858000 h 6858000"/>
              <a:gd name="connsiteX27" fmla="*/ 6672460 w 9174595"/>
              <a:gd name="connsiteY27" fmla="*/ 6858000 h 6858000"/>
              <a:gd name="connsiteX28" fmla="*/ 6784188 w 9174595"/>
              <a:gd name="connsiteY28" fmla="*/ 6780599 h 6858000"/>
              <a:gd name="connsiteX29" fmla="*/ 7300708 w 9174595"/>
              <a:gd name="connsiteY29" fmla="*/ 6374814 h 6858000"/>
              <a:gd name="connsiteX30" fmla="*/ 9174595 w 9174595"/>
              <a:gd name="connsiteY30" fmla="*/ 3621656 h 6858000"/>
              <a:gd name="connsiteX31" fmla="*/ 7574092 w 9174595"/>
              <a:gd name="connsiteY3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74595" h="6858000">
                <a:moveTo>
                  <a:pt x="7551973" y="0"/>
                </a:moveTo>
                <a:lnTo>
                  <a:pt x="5634635" y="0"/>
                </a:lnTo>
                <a:lnTo>
                  <a:pt x="5550590" y="0"/>
                </a:lnTo>
                <a:lnTo>
                  <a:pt x="5480986" y="0"/>
                </a:lnTo>
                <a:lnTo>
                  <a:pt x="4886240" y="0"/>
                </a:lnTo>
                <a:lnTo>
                  <a:pt x="4816638" y="0"/>
                </a:lnTo>
                <a:lnTo>
                  <a:pt x="4357958" y="0"/>
                </a:lnTo>
                <a:lnTo>
                  <a:pt x="4288354" y="0"/>
                </a:lnTo>
                <a:lnTo>
                  <a:pt x="3693608" y="0"/>
                </a:lnTo>
                <a:lnTo>
                  <a:pt x="3624006" y="0"/>
                </a:lnTo>
                <a:lnTo>
                  <a:pt x="3276448" y="0"/>
                </a:lnTo>
                <a:lnTo>
                  <a:pt x="1622622" y="0"/>
                </a:lnTo>
                <a:lnTo>
                  <a:pt x="1600504" y="14997"/>
                </a:lnTo>
                <a:cubicBezTo>
                  <a:pt x="573594" y="754641"/>
                  <a:pt x="0" y="2093192"/>
                  <a:pt x="0" y="3621656"/>
                </a:cubicBezTo>
                <a:cubicBezTo>
                  <a:pt x="0" y="4969131"/>
                  <a:pt x="928496" y="5602839"/>
                  <a:pt x="1873886" y="6374814"/>
                </a:cubicBezTo>
                <a:cubicBezTo>
                  <a:pt x="2046046" y="6515397"/>
                  <a:pt x="2216632" y="6653108"/>
                  <a:pt x="2390406" y="6780599"/>
                </a:cubicBezTo>
                <a:lnTo>
                  <a:pt x="2502136" y="6858000"/>
                </a:lnTo>
                <a:lnTo>
                  <a:pt x="3276448" y="6858000"/>
                </a:lnTo>
                <a:lnTo>
                  <a:pt x="3624006" y="6858000"/>
                </a:lnTo>
                <a:lnTo>
                  <a:pt x="3693608" y="6858000"/>
                </a:lnTo>
                <a:lnTo>
                  <a:pt x="4288354" y="6858000"/>
                </a:lnTo>
                <a:lnTo>
                  <a:pt x="4357958" y="6858000"/>
                </a:lnTo>
                <a:lnTo>
                  <a:pt x="4816638" y="6858000"/>
                </a:lnTo>
                <a:lnTo>
                  <a:pt x="4886240" y="6858000"/>
                </a:lnTo>
                <a:lnTo>
                  <a:pt x="5480986" y="6858000"/>
                </a:lnTo>
                <a:lnTo>
                  <a:pt x="5550590" y="6858000"/>
                </a:lnTo>
                <a:lnTo>
                  <a:pt x="5634635" y="6858000"/>
                </a:lnTo>
                <a:lnTo>
                  <a:pt x="6672460" y="6858000"/>
                </a:lnTo>
                <a:lnTo>
                  <a:pt x="6784188" y="6780599"/>
                </a:lnTo>
                <a:cubicBezTo>
                  <a:pt x="6957963" y="6653108"/>
                  <a:pt x="7128548" y="6515397"/>
                  <a:pt x="7300708" y="6374814"/>
                </a:cubicBezTo>
                <a:cubicBezTo>
                  <a:pt x="8246100" y="5602839"/>
                  <a:pt x="9174595" y="4969131"/>
                  <a:pt x="9174595" y="3621656"/>
                </a:cubicBezTo>
                <a:cubicBezTo>
                  <a:pt x="9174595" y="2093192"/>
                  <a:pt x="8601001" y="754641"/>
                  <a:pt x="7574092" y="1499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A827A08-2C9D-32F5-8293-E418E7356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DD09DC3-A781-A436-3DD3-A67F71E23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7625" y="0"/>
            <a:ext cx="2209181" cy="6858000"/>
          </a:xfrm>
          <a:custGeom>
            <a:avLst/>
            <a:gdLst>
              <a:gd name="connsiteX0" fmla="*/ 955085 w 2209181"/>
              <a:gd name="connsiteY0" fmla="*/ 0 h 6858000"/>
              <a:gd name="connsiteX1" fmla="*/ 937727 w 2209181"/>
              <a:gd name="connsiteY1" fmla="*/ 0 h 6858000"/>
              <a:gd name="connsiteX2" fmla="*/ 963738 w 2209181"/>
              <a:gd name="connsiteY2" fmla="*/ 24346 h 6858000"/>
              <a:gd name="connsiteX3" fmla="*/ 2184004 w 2209181"/>
              <a:gd name="connsiteY3" fmla="*/ 3809420 h 6858000"/>
              <a:gd name="connsiteX4" fmla="*/ 218679 w 2209181"/>
              <a:gd name="connsiteY4" fmla="*/ 6681644 h 6858000"/>
              <a:gd name="connsiteX5" fmla="*/ 0 w 2209181"/>
              <a:gd name="connsiteY5" fmla="*/ 6858000 h 6858000"/>
              <a:gd name="connsiteX6" fmla="*/ 19349 w 2209181"/>
              <a:gd name="connsiteY6" fmla="*/ 6858000 h 6858000"/>
              <a:gd name="connsiteX7" fmla="*/ 236958 w 2209181"/>
              <a:gd name="connsiteY7" fmla="*/ 6682507 h 6858000"/>
              <a:gd name="connsiteX8" fmla="*/ 2202283 w 2209181"/>
              <a:gd name="connsiteY8" fmla="*/ 3810283 h 6858000"/>
              <a:gd name="connsiteX9" fmla="*/ 982018 w 2209181"/>
              <a:gd name="connsiteY9" fmla="*/ 2521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181" h="6858000">
                <a:moveTo>
                  <a:pt x="955085" y="0"/>
                </a:moveTo>
                <a:lnTo>
                  <a:pt x="937727" y="0"/>
                </a:lnTo>
                <a:lnTo>
                  <a:pt x="963738" y="24346"/>
                </a:lnTo>
                <a:cubicBezTo>
                  <a:pt x="1818009" y="885455"/>
                  <a:pt x="2251801" y="2269402"/>
                  <a:pt x="2184004" y="3809420"/>
                </a:cubicBezTo>
                <a:cubicBezTo>
                  <a:pt x="2120250" y="5257592"/>
                  <a:pt x="1181008" y="5895709"/>
                  <a:pt x="218679" y="6681644"/>
                </a:cubicBezTo>
                <a:lnTo>
                  <a:pt x="0" y="6858000"/>
                </a:lnTo>
                <a:lnTo>
                  <a:pt x="19349" y="6858000"/>
                </a:lnTo>
                <a:lnTo>
                  <a:pt x="236958" y="6682507"/>
                </a:lnTo>
                <a:cubicBezTo>
                  <a:pt x="1199288" y="5896573"/>
                  <a:pt x="2138530" y="5258455"/>
                  <a:pt x="2202283" y="3810283"/>
                </a:cubicBezTo>
                <a:cubicBezTo>
                  <a:pt x="2270080" y="2270266"/>
                  <a:pt x="1836289" y="886318"/>
                  <a:pt x="982018" y="2521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2E0A66-32C4-5F2B-1090-B6AF6D60F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F82B6B8-8BED-A6FE-F2F5-4118C76A8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36349" y="0"/>
            <a:ext cx="2209181" cy="6858000"/>
          </a:xfrm>
          <a:custGeom>
            <a:avLst/>
            <a:gdLst>
              <a:gd name="connsiteX0" fmla="*/ 937727 w 2209181"/>
              <a:gd name="connsiteY0" fmla="*/ 0 h 6858000"/>
              <a:gd name="connsiteX1" fmla="*/ 955085 w 2209181"/>
              <a:gd name="connsiteY1" fmla="*/ 0 h 6858000"/>
              <a:gd name="connsiteX2" fmla="*/ 982018 w 2209181"/>
              <a:gd name="connsiteY2" fmla="*/ 25210 h 6858000"/>
              <a:gd name="connsiteX3" fmla="*/ 2202283 w 2209181"/>
              <a:gd name="connsiteY3" fmla="*/ 3810283 h 6858000"/>
              <a:gd name="connsiteX4" fmla="*/ 236958 w 2209181"/>
              <a:gd name="connsiteY4" fmla="*/ 6682507 h 6858000"/>
              <a:gd name="connsiteX5" fmla="*/ 19349 w 2209181"/>
              <a:gd name="connsiteY5" fmla="*/ 6858000 h 6858000"/>
              <a:gd name="connsiteX6" fmla="*/ 0 w 2209181"/>
              <a:gd name="connsiteY6" fmla="*/ 6858000 h 6858000"/>
              <a:gd name="connsiteX7" fmla="*/ 218679 w 2209181"/>
              <a:gd name="connsiteY7" fmla="*/ 6681644 h 6858000"/>
              <a:gd name="connsiteX8" fmla="*/ 2184004 w 2209181"/>
              <a:gd name="connsiteY8" fmla="*/ 3809420 h 6858000"/>
              <a:gd name="connsiteX9" fmla="*/ 963738 w 2209181"/>
              <a:gd name="connsiteY9" fmla="*/ 243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181" h="6858000">
                <a:moveTo>
                  <a:pt x="937727" y="0"/>
                </a:moveTo>
                <a:lnTo>
                  <a:pt x="955085" y="0"/>
                </a:lnTo>
                <a:lnTo>
                  <a:pt x="982018" y="25210"/>
                </a:lnTo>
                <a:cubicBezTo>
                  <a:pt x="1836289" y="886318"/>
                  <a:pt x="2270080" y="2270266"/>
                  <a:pt x="2202283" y="3810283"/>
                </a:cubicBezTo>
                <a:cubicBezTo>
                  <a:pt x="2138530" y="5258455"/>
                  <a:pt x="1199288" y="5896573"/>
                  <a:pt x="236958" y="6682507"/>
                </a:cubicBezTo>
                <a:lnTo>
                  <a:pt x="19349" y="6858000"/>
                </a:lnTo>
                <a:lnTo>
                  <a:pt x="0" y="6858000"/>
                </a:lnTo>
                <a:lnTo>
                  <a:pt x="218679" y="6681644"/>
                </a:lnTo>
                <a:cubicBezTo>
                  <a:pt x="1181008" y="5895709"/>
                  <a:pt x="2120250" y="5257592"/>
                  <a:pt x="2184004" y="3809420"/>
                </a:cubicBezTo>
                <a:cubicBezTo>
                  <a:pt x="2251801" y="2269402"/>
                  <a:pt x="1818009" y="885455"/>
                  <a:pt x="963738" y="24346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Picture 2" descr="A paper with text and images&#10;&#10;Description automatically generated">
            <a:extLst>
              <a:ext uri="{FF2B5EF4-FFF2-40B4-BE49-F238E27FC236}">
                <a16:creationId xmlns:a16="http://schemas.microsoft.com/office/drawing/2014/main" id="{377CA253-3F62-DF0B-933A-B8CBC300F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63" y="0"/>
            <a:ext cx="5297805" cy="6858000"/>
          </a:xfrm>
          <a:prstGeom prst="rect">
            <a:avLst/>
          </a:prstGeom>
        </p:spPr>
      </p:pic>
      <p:pic>
        <p:nvPicPr>
          <p:cNvPr id="6" name="Picture 5" descr="A paper with text on it&#10;&#10;Description automatically generated">
            <a:extLst>
              <a:ext uri="{FF2B5EF4-FFF2-40B4-BE49-F238E27FC236}">
                <a16:creationId xmlns:a16="http://schemas.microsoft.com/office/drawing/2014/main" id="{5F0BC8A9-9120-D9B1-4E27-39B0549E5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34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3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08341E-AEA1-01D7-62B4-D842A0F02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C640120-2563-F6B2-A4B1-E30E78973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B655302-0EEF-1446-030A-5B5F0A561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7575" y="0"/>
            <a:ext cx="10345003" cy="6858000"/>
          </a:xfrm>
          <a:custGeom>
            <a:avLst/>
            <a:gdLst>
              <a:gd name="connsiteX0" fmla="*/ 7551973 w 9174595"/>
              <a:gd name="connsiteY0" fmla="*/ 0 h 6858000"/>
              <a:gd name="connsiteX1" fmla="*/ 5634635 w 9174595"/>
              <a:gd name="connsiteY1" fmla="*/ 0 h 6858000"/>
              <a:gd name="connsiteX2" fmla="*/ 5550590 w 9174595"/>
              <a:gd name="connsiteY2" fmla="*/ 0 h 6858000"/>
              <a:gd name="connsiteX3" fmla="*/ 5480986 w 9174595"/>
              <a:gd name="connsiteY3" fmla="*/ 0 h 6858000"/>
              <a:gd name="connsiteX4" fmla="*/ 4886240 w 9174595"/>
              <a:gd name="connsiteY4" fmla="*/ 0 h 6858000"/>
              <a:gd name="connsiteX5" fmla="*/ 4816638 w 9174595"/>
              <a:gd name="connsiteY5" fmla="*/ 0 h 6858000"/>
              <a:gd name="connsiteX6" fmla="*/ 4357958 w 9174595"/>
              <a:gd name="connsiteY6" fmla="*/ 0 h 6858000"/>
              <a:gd name="connsiteX7" fmla="*/ 4288354 w 9174595"/>
              <a:gd name="connsiteY7" fmla="*/ 0 h 6858000"/>
              <a:gd name="connsiteX8" fmla="*/ 3693608 w 9174595"/>
              <a:gd name="connsiteY8" fmla="*/ 0 h 6858000"/>
              <a:gd name="connsiteX9" fmla="*/ 3624006 w 9174595"/>
              <a:gd name="connsiteY9" fmla="*/ 0 h 6858000"/>
              <a:gd name="connsiteX10" fmla="*/ 3276448 w 9174595"/>
              <a:gd name="connsiteY10" fmla="*/ 0 h 6858000"/>
              <a:gd name="connsiteX11" fmla="*/ 1622622 w 9174595"/>
              <a:gd name="connsiteY11" fmla="*/ 0 h 6858000"/>
              <a:gd name="connsiteX12" fmla="*/ 1600504 w 9174595"/>
              <a:gd name="connsiteY12" fmla="*/ 14997 h 6858000"/>
              <a:gd name="connsiteX13" fmla="*/ 0 w 9174595"/>
              <a:gd name="connsiteY13" fmla="*/ 3621656 h 6858000"/>
              <a:gd name="connsiteX14" fmla="*/ 1873886 w 9174595"/>
              <a:gd name="connsiteY14" fmla="*/ 6374814 h 6858000"/>
              <a:gd name="connsiteX15" fmla="*/ 2390406 w 9174595"/>
              <a:gd name="connsiteY15" fmla="*/ 6780599 h 6858000"/>
              <a:gd name="connsiteX16" fmla="*/ 2502136 w 9174595"/>
              <a:gd name="connsiteY16" fmla="*/ 6858000 h 6858000"/>
              <a:gd name="connsiteX17" fmla="*/ 3276448 w 9174595"/>
              <a:gd name="connsiteY17" fmla="*/ 6858000 h 6858000"/>
              <a:gd name="connsiteX18" fmla="*/ 3624006 w 9174595"/>
              <a:gd name="connsiteY18" fmla="*/ 6858000 h 6858000"/>
              <a:gd name="connsiteX19" fmla="*/ 3693608 w 9174595"/>
              <a:gd name="connsiteY19" fmla="*/ 6858000 h 6858000"/>
              <a:gd name="connsiteX20" fmla="*/ 4288354 w 9174595"/>
              <a:gd name="connsiteY20" fmla="*/ 6858000 h 6858000"/>
              <a:gd name="connsiteX21" fmla="*/ 4357958 w 9174595"/>
              <a:gd name="connsiteY21" fmla="*/ 6858000 h 6858000"/>
              <a:gd name="connsiteX22" fmla="*/ 4816638 w 9174595"/>
              <a:gd name="connsiteY22" fmla="*/ 6858000 h 6858000"/>
              <a:gd name="connsiteX23" fmla="*/ 4886240 w 9174595"/>
              <a:gd name="connsiteY23" fmla="*/ 6858000 h 6858000"/>
              <a:gd name="connsiteX24" fmla="*/ 5480986 w 9174595"/>
              <a:gd name="connsiteY24" fmla="*/ 6858000 h 6858000"/>
              <a:gd name="connsiteX25" fmla="*/ 5550590 w 9174595"/>
              <a:gd name="connsiteY25" fmla="*/ 6858000 h 6858000"/>
              <a:gd name="connsiteX26" fmla="*/ 5634635 w 9174595"/>
              <a:gd name="connsiteY26" fmla="*/ 6858000 h 6858000"/>
              <a:gd name="connsiteX27" fmla="*/ 6672460 w 9174595"/>
              <a:gd name="connsiteY27" fmla="*/ 6858000 h 6858000"/>
              <a:gd name="connsiteX28" fmla="*/ 6784188 w 9174595"/>
              <a:gd name="connsiteY28" fmla="*/ 6780599 h 6858000"/>
              <a:gd name="connsiteX29" fmla="*/ 7300708 w 9174595"/>
              <a:gd name="connsiteY29" fmla="*/ 6374814 h 6858000"/>
              <a:gd name="connsiteX30" fmla="*/ 9174595 w 9174595"/>
              <a:gd name="connsiteY30" fmla="*/ 3621656 h 6858000"/>
              <a:gd name="connsiteX31" fmla="*/ 7574092 w 9174595"/>
              <a:gd name="connsiteY3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74595" h="6858000">
                <a:moveTo>
                  <a:pt x="7551973" y="0"/>
                </a:moveTo>
                <a:lnTo>
                  <a:pt x="5634635" y="0"/>
                </a:lnTo>
                <a:lnTo>
                  <a:pt x="5550590" y="0"/>
                </a:lnTo>
                <a:lnTo>
                  <a:pt x="5480986" y="0"/>
                </a:lnTo>
                <a:lnTo>
                  <a:pt x="4886240" y="0"/>
                </a:lnTo>
                <a:lnTo>
                  <a:pt x="4816638" y="0"/>
                </a:lnTo>
                <a:lnTo>
                  <a:pt x="4357958" y="0"/>
                </a:lnTo>
                <a:lnTo>
                  <a:pt x="4288354" y="0"/>
                </a:lnTo>
                <a:lnTo>
                  <a:pt x="3693608" y="0"/>
                </a:lnTo>
                <a:lnTo>
                  <a:pt x="3624006" y="0"/>
                </a:lnTo>
                <a:lnTo>
                  <a:pt x="3276448" y="0"/>
                </a:lnTo>
                <a:lnTo>
                  <a:pt x="1622622" y="0"/>
                </a:lnTo>
                <a:lnTo>
                  <a:pt x="1600504" y="14997"/>
                </a:lnTo>
                <a:cubicBezTo>
                  <a:pt x="573594" y="754641"/>
                  <a:pt x="0" y="2093192"/>
                  <a:pt x="0" y="3621656"/>
                </a:cubicBezTo>
                <a:cubicBezTo>
                  <a:pt x="0" y="4969131"/>
                  <a:pt x="928496" y="5602839"/>
                  <a:pt x="1873886" y="6374814"/>
                </a:cubicBezTo>
                <a:cubicBezTo>
                  <a:pt x="2046046" y="6515397"/>
                  <a:pt x="2216632" y="6653108"/>
                  <a:pt x="2390406" y="6780599"/>
                </a:cubicBezTo>
                <a:lnTo>
                  <a:pt x="2502136" y="6858000"/>
                </a:lnTo>
                <a:lnTo>
                  <a:pt x="3276448" y="6858000"/>
                </a:lnTo>
                <a:lnTo>
                  <a:pt x="3624006" y="6858000"/>
                </a:lnTo>
                <a:lnTo>
                  <a:pt x="3693608" y="6858000"/>
                </a:lnTo>
                <a:lnTo>
                  <a:pt x="4288354" y="6858000"/>
                </a:lnTo>
                <a:lnTo>
                  <a:pt x="4357958" y="6858000"/>
                </a:lnTo>
                <a:lnTo>
                  <a:pt x="4816638" y="6858000"/>
                </a:lnTo>
                <a:lnTo>
                  <a:pt x="4886240" y="6858000"/>
                </a:lnTo>
                <a:lnTo>
                  <a:pt x="5480986" y="6858000"/>
                </a:lnTo>
                <a:lnTo>
                  <a:pt x="5550590" y="6858000"/>
                </a:lnTo>
                <a:lnTo>
                  <a:pt x="5634635" y="6858000"/>
                </a:lnTo>
                <a:lnTo>
                  <a:pt x="6672460" y="6858000"/>
                </a:lnTo>
                <a:lnTo>
                  <a:pt x="6784188" y="6780599"/>
                </a:lnTo>
                <a:cubicBezTo>
                  <a:pt x="6957963" y="6653108"/>
                  <a:pt x="7128548" y="6515397"/>
                  <a:pt x="7300708" y="6374814"/>
                </a:cubicBezTo>
                <a:cubicBezTo>
                  <a:pt x="8246100" y="5602839"/>
                  <a:pt x="9174595" y="4969131"/>
                  <a:pt x="9174595" y="3621656"/>
                </a:cubicBezTo>
                <a:cubicBezTo>
                  <a:pt x="9174595" y="2093192"/>
                  <a:pt x="8601001" y="754641"/>
                  <a:pt x="7574092" y="1499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114C383-B4A6-C7B2-8276-6D1CCC3B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95A3A1B-2833-67CF-523C-59F893D54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7625" y="0"/>
            <a:ext cx="2209181" cy="6858000"/>
          </a:xfrm>
          <a:custGeom>
            <a:avLst/>
            <a:gdLst>
              <a:gd name="connsiteX0" fmla="*/ 955085 w 2209181"/>
              <a:gd name="connsiteY0" fmla="*/ 0 h 6858000"/>
              <a:gd name="connsiteX1" fmla="*/ 937727 w 2209181"/>
              <a:gd name="connsiteY1" fmla="*/ 0 h 6858000"/>
              <a:gd name="connsiteX2" fmla="*/ 963738 w 2209181"/>
              <a:gd name="connsiteY2" fmla="*/ 24346 h 6858000"/>
              <a:gd name="connsiteX3" fmla="*/ 2184004 w 2209181"/>
              <a:gd name="connsiteY3" fmla="*/ 3809420 h 6858000"/>
              <a:gd name="connsiteX4" fmla="*/ 218679 w 2209181"/>
              <a:gd name="connsiteY4" fmla="*/ 6681644 h 6858000"/>
              <a:gd name="connsiteX5" fmla="*/ 0 w 2209181"/>
              <a:gd name="connsiteY5" fmla="*/ 6858000 h 6858000"/>
              <a:gd name="connsiteX6" fmla="*/ 19349 w 2209181"/>
              <a:gd name="connsiteY6" fmla="*/ 6858000 h 6858000"/>
              <a:gd name="connsiteX7" fmla="*/ 236958 w 2209181"/>
              <a:gd name="connsiteY7" fmla="*/ 6682507 h 6858000"/>
              <a:gd name="connsiteX8" fmla="*/ 2202283 w 2209181"/>
              <a:gd name="connsiteY8" fmla="*/ 3810283 h 6858000"/>
              <a:gd name="connsiteX9" fmla="*/ 982018 w 2209181"/>
              <a:gd name="connsiteY9" fmla="*/ 2521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181" h="6858000">
                <a:moveTo>
                  <a:pt x="955085" y="0"/>
                </a:moveTo>
                <a:lnTo>
                  <a:pt x="937727" y="0"/>
                </a:lnTo>
                <a:lnTo>
                  <a:pt x="963738" y="24346"/>
                </a:lnTo>
                <a:cubicBezTo>
                  <a:pt x="1818009" y="885455"/>
                  <a:pt x="2251801" y="2269402"/>
                  <a:pt x="2184004" y="3809420"/>
                </a:cubicBezTo>
                <a:cubicBezTo>
                  <a:pt x="2120250" y="5257592"/>
                  <a:pt x="1181008" y="5895709"/>
                  <a:pt x="218679" y="6681644"/>
                </a:cubicBezTo>
                <a:lnTo>
                  <a:pt x="0" y="6858000"/>
                </a:lnTo>
                <a:lnTo>
                  <a:pt x="19349" y="6858000"/>
                </a:lnTo>
                <a:lnTo>
                  <a:pt x="236958" y="6682507"/>
                </a:lnTo>
                <a:cubicBezTo>
                  <a:pt x="1199288" y="5896573"/>
                  <a:pt x="2138530" y="5258455"/>
                  <a:pt x="2202283" y="3810283"/>
                </a:cubicBezTo>
                <a:cubicBezTo>
                  <a:pt x="2270080" y="2270266"/>
                  <a:pt x="1836289" y="886318"/>
                  <a:pt x="982018" y="2521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A0C3117-D816-C807-DED6-9EA3648FA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45A82AA-759D-8EF3-4025-0BC166ECB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36349" y="0"/>
            <a:ext cx="2209181" cy="6858000"/>
          </a:xfrm>
          <a:custGeom>
            <a:avLst/>
            <a:gdLst>
              <a:gd name="connsiteX0" fmla="*/ 937727 w 2209181"/>
              <a:gd name="connsiteY0" fmla="*/ 0 h 6858000"/>
              <a:gd name="connsiteX1" fmla="*/ 955085 w 2209181"/>
              <a:gd name="connsiteY1" fmla="*/ 0 h 6858000"/>
              <a:gd name="connsiteX2" fmla="*/ 982018 w 2209181"/>
              <a:gd name="connsiteY2" fmla="*/ 25210 h 6858000"/>
              <a:gd name="connsiteX3" fmla="*/ 2202283 w 2209181"/>
              <a:gd name="connsiteY3" fmla="*/ 3810283 h 6858000"/>
              <a:gd name="connsiteX4" fmla="*/ 236958 w 2209181"/>
              <a:gd name="connsiteY4" fmla="*/ 6682507 h 6858000"/>
              <a:gd name="connsiteX5" fmla="*/ 19349 w 2209181"/>
              <a:gd name="connsiteY5" fmla="*/ 6858000 h 6858000"/>
              <a:gd name="connsiteX6" fmla="*/ 0 w 2209181"/>
              <a:gd name="connsiteY6" fmla="*/ 6858000 h 6858000"/>
              <a:gd name="connsiteX7" fmla="*/ 218679 w 2209181"/>
              <a:gd name="connsiteY7" fmla="*/ 6681644 h 6858000"/>
              <a:gd name="connsiteX8" fmla="*/ 2184004 w 2209181"/>
              <a:gd name="connsiteY8" fmla="*/ 3809420 h 6858000"/>
              <a:gd name="connsiteX9" fmla="*/ 963738 w 2209181"/>
              <a:gd name="connsiteY9" fmla="*/ 243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181" h="6858000">
                <a:moveTo>
                  <a:pt x="937727" y="0"/>
                </a:moveTo>
                <a:lnTo>
                  <a:pt x="955085" y="0"/>
                </a:lnTo>
                <a:lnTo>
                  <a:pt x="982018" y="25210"/>
                </a:lnTo>
                <a:cubicBezTo>
                  <a:pt x="1836289" y="886318"/>
                  <a:pt x="2270080" y="2270266"/>
                  <a:pt x="2202283" y="3810283"/>
                </a:cubicBezTo>
                <a:cubicBezTo>
                  <a:pt x="2138530" y="5258455"/>
                  <a:pt x="1199288" y="5896573"/>
                  <a:pt x="236958" y="6682507"/>
                </a:cubicBezTo>
                <a:lnTo>
                  <a:pt x="19349" y="6858000"/>
                </a:lnTo>
                <a:lnTo>
                  <a:pt x="0" y="6858000"/>
                </a:lnTo>
                <a:lnTo>
                  <a:pt x="218679" y="6681644"/>
                </a:lnTo>
                <a:cubicBezTo>
                  <a:pt x="1181008" y="5895709"/>
                  <a:pt x="2120250" y="5257592"/>
                  <a:pt x="2184004" y="3809420"/>
                </a:cubicBezTo>
                <a:cubicBezTo>
                  <a:pt x="2251801" y="2269402"/>
                  <a:pt x="1818009" y="885455"/>
                  <a:pt x="963738" y="24346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Picture 2" descr="A paper with text on it&#10;&#10;Description automatically generated">
            <a:extLst>
              <a:ext uri="{FF2B5EF4-FFF2-40B4-BE49-F238E27FC236}">
                <a16:creationId xmlns:a16="http://schemas.microsoft.com/office/drawing/2014/main" id="{93F3A9A3-3815-15BA-A7E9-7F18202CF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5" y="0"/>
            <a:ext cx="5297805" cy="6858000"/>
          </a:xfrm>
          <a:prstGeom prst="rect">
            <a:avLst/>
          </a:prstGeom>
        </p:spPr>
      </p:pic>
      <p:pic>
        <p:nvPicPr>
          <p:cNvPr id="6" name="Picture 5" descr="A paper with text on it&#10;&#10;Description automatically generated">
            <a:extLst>
              <a:ext uri="{FF2B5EF4-FFF2-40B4-BE49-F238E27FC236}">
                <a16:creationId xmlns:a16="http://schemas.microsoft.com/office/drawing/2014/main" id="{FAB84D79-7EAC-3ACC-EF88-2574EC4B4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22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31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9C87B6-0017-123D-898B-8540D6126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34A71D-26B6-404D-FF69-FA6273E1D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241D4DA-687D-EA6B-B291-D20B69797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7575" y="0"/>
            <a:ext cx="10345003" cy="6858000"/>
          </a:xfrm>
          <a:custGeom>
            <a:avLst/>
            <a:gdLst>
              <a:gd name="connsiteX0" fmla="*/ 7551973 w 9174595"/>
              <a:gd name="connsiteY0" fmla="*/ 0 h 6858000"/>
              <a:gd name="connsiteX1" fmla="*/ 5634635 w 9174595"/>
              <a:gd name="connsiteY1" fmla="*/ 0 h 6858000"/>
              <a:gd name="connsiteX2" fmla="*/ 5550590 w 9174595"/>
              <a:gd name="connsiteY2" fmla="*/ 0 h 6858000"/>
              <a:gd name="connsiteX3" fmla="*/ 5480986 w 9174595"/>
              <a:gd name="connsiteY3" fmla="*/ 0 h 6858000"/>
              <a:gd name="connsiteX4" fmla="*/ 4886240 w 9174595"/>
              <a:gd name="connsiteY4" fmla="*/ 0 h 6858000"/>
              <a:gd name="connsiteX5" fmla="*/ 4816638 w 9174595"/>
              <a:gd name="connsiteY5" fmla="*/ 0 h 6858000"/>
              <a:gd name="connsiteX6" fmla="*/ 4357958 w 9174595"/>
              <a:gd name="connsiteY6" fmla="*/ 0 h 6858000"/>
              <a:gd name="connsiteX7" fmla="*/ 4288354 w 9174595"/>
              <a:gd name="connsiteY7" fmla="*/ 0 h 6858000"/>
              <a:gd name="connsiteX8" fmla="*/ 3693608 w 9174595"/>
              <a:gd name="connsiteY8" fmla="*/ 0 h 6858000"/>
              <a:gd name="connsiteX9" fmla="*/ 3624006 w 9174595"/>
              <a:gd name="connsiteY9" fmla="*/ 0 h 6858000"/>
              <a:gd name="connsiteX10" fmla="*/ 3276448 w 9174595"/>
              <a:gd name="connsiteY10" fmla="*/ 0 h 6858000"/>
              <a:gd name="connsiteX11" fmla="*/ 1622622 w 9174595"/>
              <a:gd name="connsiteY11" fmla="*/ 0 h 6858000"/>
              <a:gd name="connsiteX12" fmla="*/ 1600504 w 9174595"/>
              <a:gd name="connsiteY12" fmla="*/ 14997 h 6858000"/>
              <a:gd name="connsiteX13" fmla="*/ 0 w 9174595"/>
              <a:gd name="connsiteY13" fmla="*/ 3621656 h 6858000"/>
              <a:gd name="connsiteX14" fmla="*/ 1873886 w 9174595"/>
              <a:gd name="connsiteY14" fmla="*/ 6374814 h 6858000"/>
              <a:gd name="connsiteX15" fmla="*/ 2390406 w 9174595"/>
              <a:gd name="connsiteY15" fmla="*/ 6780599 h 6858000"/>
              <a:gd name="connsiteX16" fmla="*/ 2502136 w 9174595"/>
              <a:gd name="connsiteY16" fmla="*/ 6858000 h 6858000"/>
              <a:gd name="connsiteX17" fmla="*/ 3276448 w 9174595"/>
              <a:gd name="connsiteY17" fmla="*/ 6858000 h 6858000"/>
              <a:gd name="connsiteX18" fmla="*/ 3624006 w 9174595"/>
              <a:gd name="connsiteY18" fmla="*/ 6858000 h 6858000"/>
              <a:gd name="connsiteX19" fmla="*/ 3693608 w 9174595"/>
              <a:gd name="connsiteY19" fmla="*/ 6858000 h 6858000"/>
              <a:gd name="connsiteX20" fmla="*/ 4288354 w 9174595"/>
              <a:gd name="connsiteY20" fmla="*/ 6858000 h 6858000"/>
              <a:gd name="connsiteX21" fmla="*/ 4357958 w 9174595"/>
              <a:gd name="connsiteY21" fmla="*/ 6858000 h 6858000"/>
              <a:gd name="connsiteX22" fmla="*/ 4816638 w 9174595"/>
              <a:gd name="connsiteY22" fmla="*/ 6858000 h 6858000"/>
              <a:gd name="connsiteX23" fmla="*/ 4886240 w 9174595"/>
              <a:gd name="connsiteY23" fmla="*/ 6858000 h 6858000"/>
              <a:gd name="connsiteX24" fmla="*/ 5480986 w 9174595"/>
              <a:gd name="connsiteY24" fmla="*/ 6858000 h 6858000"/>
              <a:gd name="connsiteX25" fmla="*/ 5550590 w 9174595"/>
              <a:gd name="connsiteY25" fmla="*/ 6858000 h 6858000"/>
              <a:gd name="connsiteX26" fmla="*/ 5634635 w 9174595"/>
              <a:gd name="connsiteY26" fmla="*/ 6858000 h 6858000"/>
              <a:gd name="connsiteX27" fmla="*/ 6672460 w 9174595"/>
              <a:gd name="connsiteY27" fmla="*/ 6858000 h 6858000"/>
              <a:gd name="connsiteX28" fmla="*/ 6784188 w 9174595"/>
              <a:gd name="connsiteY28" fmla="*/ 6780599 h 6858000"/>
              <a:gd name="connsiteX29" fmla="*/ 7300708 w 9174595"/>
              <a:gd name="connsiteY29" fmla="*/ 6374814 h 6858000"/>
              <a:gd name="connsiteX30" fmla="*/ 9174595 w 9174595"/>
              <a:gd name="connsiteY30" fmla="*/ 3621656 h 6858000"/>
              <a:gd name="connsiteX31" fmla="*/ 7574092 w 9174595"/>
              <a:gd name="connsiteY3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74595" h="6858000">
                <a:moveTo>
                  <a:pt x="7551973" y="0"/>
                </a:moveTo>
                <a:lnTo>
                  <a:pt x="5634635" y="0"/>
                </a:lnTo>
                <a:lnTo>
                  <a:pt x="5550590" y="0"/>
                </a:lnTo>
                <a:lnTo>
                  <a:pt x="5480986" y="0"/>
                </a:lnTo>
                <a:lnTo>
                  <a:pt x="4886240" y="0"/>
                </a:lnTo>
                <a:lnTo>
                  <a:pt x="4816638" y="0"/>
                </a:lnTo>
                <a:lnTo>
                  <a:pt x="4357958" y="0"/>
                </a:lnTo>
                <a:lnTo>
                  <a:pt x="4288354" y="0"/>
                </a:lnTo>
                <a:lnTo>
                  <a:pt x="3693608" y="0"/>
                </a:lnTo>
                <a:lnTo>
                  <a:pt x="3624006" y="0"/>
                </a:lnTo>
                <a:lnTo>
                  <a:pt x="3276448" y="0"/>
                </a:lnTo>
                <a:lnTo>
                  <a:pt x="1622622" y="0"/>
                </a:lnTo>
                <a:lnTo>
                  <a:pt x="1600504" y="14997"/>
                </a:lnTo>
                <a:cubicBezTo>
                  <a:pt x="573594" y="754641"/>
                  <a:pt x="0" y="2093192"/>
                  <a:pt x="0" y="3621656"/>
                </a:cubicBezTo>
                <a:cubicBezTo>
                  <a:pt x="0" y="4969131"/>
                  <a:pt x="928496" y="5602839"/>
                  <a:pt x="1873886" y="6374814"/>
                </a:cubicBezTo>
                <a:cubicBezTo>
                  <a:pt x="2046046" y="6515397"/>
                  <a:pt x="2216632" y="6653108"/>
                  <a:pt x="2390406" y="6780599"/>
                </a:cubicBezTo>
                <a:lnTo>
                  <a:pt x="2502136" y="6858000"/>
                </a:lnTo>
                <a:lnTo>
                  <a:pt x="3276448" y="6858000"/>
                </a:lnTo>
                <a:lnTo>
                  <a:pt x="3624006" y="6858000"/>
                </a:lnTo>
                <a:lnTo>
                  <a:pt x="3693608" y="6858000"/>
                </a:lnTo>
                <a:lnTo>
                  <a:pt x="4288354" y="6858000"/>
                </a:lnTo>
                <a:lnTo>
                  <a:pt x="4357958" y="6858000"/>
                </a:lnTo>
                <a:lnTo>
                  <a:pt x="4816638" y="6858000"/>
                </a:lnTo>
                <a:lnTo>
                  <a:pt x="4886240" y="6858000"/>
                </a:lnTo>
                <a:lnTo>
                  <a:pt x="5480986" y="6858000"/>
                </a:lnTo>
                <a:lnTo>
                  <a:pt x="5550590" y="6858000"/>
                </a:lnTo>
                <a:lnTo>
                  <a:pt x="5634635" y="6858000"/>
                </a:lnTo>
                <a:lnTo>
                  <a:pt x="6672460" y="6858000"/>
                </a:lnTo>
                <a:lnTo>
                  <a:pt x="6784188" y="6780599"/>
                </a:lnTo>
                <a:cubicBezTo>
                  <a:pt x="6957963" y="6653108"/>
                  <a:pt x="7128548" y="6515397"/>
                  <a:pt x="7300708" y="6374814"/>
                </a:cubicBezTo>
                <a:cubicBezTo>
                  <a:pt x="8246100" y="5602839"/>
                  <a:pt x="9174595" y="4969131"/>
                  <a:pt x="9174595" y="3621656"/>
                </a:cubicBezTo>
                <a:cubicBezTo>
                  <a:pt x="9174595" y="2093192"/>
                  <a:pt x="8601001" y="754641"/>
                  <a:pt x="7574092" y="1499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32264C-2FDE-E807-48F3-371D056E9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41FE242-EB51-5FEC-DB7E-760CB631E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7625" y="0"/>
            <a:ext cx="2209181" cy="6858000"/>
          </a:xfrm>
          <a:custGeom>
            <a:avLst/>
            <a:gdLst>
              <a:gd name="connsiteX0" fmla="*/ 955085 w 2209181"/>
              <a:gd name="connsiteY0" fmla="*/ 0 h 6858000"/>
              <a:gd name="connsiteX1" fmla="*/ 937727 w 2209181"/>
              <a:gd name="connsiteY1" fmla="*/ 0 h 6858000"/>
              <a:gd name="connsiteX2" fmla="*/ 963738 w 2209181"/>
              <a:gd name="connsiteY2" fmla="*/ 24346 h 6858000"/>
              <a:gd name="connsiteX3" fmla="*/ 2184004 w 2209181"/>
              <a:gd name="connsiteY3" fmla="*/ 3809420 h 6858000"/>
              <a:gd name="connsiteX4" fmla="*/ 218679 w 2209181"/>
              <a:gd name="connsiteY4" fmla="*/ 6681644 h 6858000"/>
              <a:gd name="connsiteX5" fmla="*/ 0 w 2209181"/>
              <a:gd name="connsiteY5" fmla="*/ 6858000 h 6858000"/>
              <a:gd name="connsiteX6" fmla="*/ 19349 w 2209181"/>
              <a:gd name="connsiteY6" fmla="*/ 6858000 h 6858000"/>
              <a:gd name="connsiteX7" fmla="*/ 236958 w 2209181"/>
              <a:gd name="connsiteY7" fmla="*/ 6682507 h 6858000"/>
              <a:gd name="connsiteX8" fmla="*/ 2202283 w 2209181"/>
              <a:gd name="connsiteY8" fmla="*/ 3810283 h 6858000"/>
              <a:gd name="connsiteX9" fmla="*/ 982018 w 2209181"/>
              <a:gd name="connsiteY9" fmla="*/ 2521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181" h="6858000">
                <a:moveTo>
                  <a:pt x="955085" y="0"/>
                </a:moveTo>
                <a:lnTo>
                  <a:pt x="937727" y="0"/>
                </a:lnTo>
                <a:lnTo>
                  <a:pt x="963738" y="24346"/>
                </a:lnTo>
                <a:cubicBezTo>
                  <a:pt x="1818009" y="885455"/>
                  <a:pt x="2251801" y="2269402"/>
                  <a:pt x="2184004" y="3809420"/>
                </a:cubicBezTo>
                <a:cubicBezTo>
                  <a:pt x="2120250" y="5257592"/>
                  <a:pt x="1181008" y="5895709"/>
                  <a:pt x="218679" y="6681644"/>
                </a:cubicBezTo>
                <a:lnTo>
                  <a:pt x="0" y="6858000"/>
                </a:lnTo>
                <a:lnTo>
                  <a:pt x="19349" y="6858000"/>
                </a:lnTo>
                <a:lnTo>
                  <a:pt x="236958" y="6682507"/>
                </a:lnTo>
                <a:cubicBezTo>
                  <a:pt x="1199288" y="5896573"/>
                  <a:pt x="2138530" y="5258455"/>
                  <a:pt x="2202283" y="3810283"/>
                </a:cubicBezTo>
                <a:cubicBezTo>
                  <a:pt x="2270080" y="2270266"/>
                  <a:pt x="1836289" y="886318"/>
                  <a:pt x="982018" y="2521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AFB5A05-0D94-FBDA-6511-7CE6D0FA9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EEECAFD-9BBA-EBE3-BD13-EF39C28C1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36349" y="0"/>
            <a:ext cx="2209181" cy="6858000"/>
          </a:xfrm>
          <a:custGeom>
            <a:avLst/>
            <a:gdLst>
              <a:gd name="connsiteX0" fmla="*/ 937727 w 2209181"/>
              <a:gd name="connsiteY0" fmla="*/ 0 h 6858000"/>
              <a:gd name="connsiteX1" fmla="*/ 955085 w 2209181"/>
              <a:gd name="connsiteY1" fmla="*/ 0 h 6858000"/>
              <a:gd name="connsiteX2" fmla="*/ 982018 w 2209181"/>
              <a:gd name="connsiteY2" fmla="*/ 25210 h 6858000"/>
              <a:gd name="connsiteX3" fmla="*/ 2202283 w 2209181"/>
              <a:gd name="connsiteY3" fmla="*/ 3810283 h 6858000"/>
              <a:gd name="connsiteX4" fmla="*/ 236958 w 2209181"/>
              <a:gd name="connsiteY4" fmla="*/ 6682507 h 6858000"/>
              <a:gd name="connsiteX5" fmla="*/ 19349 w 2209181"/>
              <a:gd name="connsiteY5" fmla="*/ 6858000 h 6858000"/>
              <a:gd name="connsiteX6" fmla="*/ 0 w 2209181"/>
              <a:gd name="connsiteY6" fmla="*/ 6858000 h 6858000"/>
              <a:gd name="connsiteX7" fmla="*/ 218679 w 2209181"/>
              <a:gd name="connsiteY7" fmla="*/ 6681644 h 6858000"/>
              <a:gd name="connsiteX8" fmla="*/ 2184004 w 2209181"/>
              <a:gd name="connsiteY8" fmla="*/ 3809420 h 6858000"/>
              <a:gd name="connsiteX9" fmla="*/ 963738 w 2209181"/>
              <a:gd name="connsiteY9" fmla="*/ 243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181" h="6858000">
                <a:moveTo>
                  <a:pt x="937727" y="0"/>
                </a:moveTo>
                <a:lnTo>
                  <a:pt x="955085" y="0"/>
                </a:lnTo>
                <a:lnTo>
                  <a:pt x="982018" y="25210"/>
                </a:lnTo>
                <a:cubicBezTo>
                  <a:pt x="1836289" y="886318"/>
                  <a:pt x="2270080" y="2270266"/>
                  <a:pt x="2202283" y="3810283"/>
                </a:cubicBezTo>
                <a:cubicBezTo>
                  <a:pt x="2138530" y="5258455"/>
                  <a:pt x="1199288" y="5896573"/>
                  <a:pt x="236958" y="6682507"/>
                </a:cubicBezTo>
                <a:lnTo>
                  <a:pt x="19349" y="6858000"/>
                </a:lnTo>
                <a:lnTo>
                  <a:pt x="0" y="6858000"/>
                </a:lnTo>
                <a:lnTo>
                  <a:pt x="218679" y="6681644"/>
                </a:lnTo>
                <a:cubicBezTo>
                  <a:pt x="1181008" y="5895709"/>
                  <a:pt x="2120250" y="5257592"/>
                  <a:pt x="2184004" y="3809420"/>
                </a:cubicBezTo>
                <a:cubicBezTo>
                  <a:pt x="2251801" y="2269402"/>
                  <a:pt x="1818009" y="885455"/>
                  <a:pt x="963738" y="24346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" name="Picture 9" descr="A person with a headshot and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CE12990E-DC8E-8E33-9550-F0276BECB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16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Meiryo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Mason, Helen</dc:creator>
  <cp:lastModifiedBy>Mason, Helen</cp:lastModifiedBy>
  <cp:revision>1</cp:revision>
  <dcterms:created xsi:type="dcterms:W3CDTF">2024-12-20T12:54:25Z</dcterms:created>
  <dcterms:modified xsi:type="dcterms:W3CDTF">2024-12-20T13:08:32Z</dcterms:modified>
</cp:coreProperties>
</file>